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87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FD955-E595-4D00-A98F-262F3CA4D5A1}" type="datetimeFigureOut">
              <a:rPr lang="el-GR" smtClean="0"/>
              <a:t>3/1/2017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B4623-8789-47B7-8D3F-2B9538163C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6476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967A-1DED-4EBD-9226-796B37C7F414}" type="datetimeFigureOut">
              <a:rPr lang="el-GR" smtClean="0"/>
              <a:t>3/1/2017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F5E2-0D9A-4693-9644-1A2866ED5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3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967A-1DED-4EBD-9226-796B37C7F414}" type="datetimeFigureOut">
              <a:rPr lang="el-GR" smtClean="0"/>
              <a:t>3/1/2017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F5E2-0D9A-4693-9644-1A2866ED5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969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967A-1DED-4EBD-9226-796B37C7F414}" type="datetimeFigureOut">
              <a:rPr lang="el-GR" smtClean="0"/>
              <a:t>3/1/2017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F5E2-0D9A-4693-9644-1A2866ED5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26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967A-1DED-4EBD-9226-796B37C7F414}" type="datetimeFigureOut">
              <a:rPr lang="el-GR" smtClean="0"/>
              <a:t>3/1/2017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F5E2-0D9A-4693-9644-1A2866ED5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602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967A-1DED-4EBD-9226-796B37C7F414}" type="datetimeFigureOut">
              <a:rPr lang="el-GR" smtClean="0"/>
              <a:t>3/1/2017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F5E2-0D9A-4693-9644-1A2866ED5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901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967A-1DED-4EBD-9226-796B37C7F414}" type="datetimeFigureOut">
              <a:rPr lang="el-GR" smtClean="0"/>
              <a:t>3/1/2017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F5E2-0D9A-4693-9644-1A2866ED5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171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967A-1DED-4EBD-9226-796B37C7F414}" type="datetimeFigureOut">
              <a:rPr lang="el-GR" smtClean="0"/>
              <a:t>3/1/2017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F5E2-0D9A-4693-9644-1A2866ED5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46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967A-1DED-4EBD-9226-796B37C7F414}" type="datetimeFigureOut">
              <a:rPr lang="el-GR" smtClean="0"/>
              <a:t>3/1/2017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F5E2-0D9A-4693-9644-1A2866ED5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02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967A-1DED-4EBD-9226-796B37C7F414}" type="datetimeFigureOut">
              <a:rPr lang="el-GR" smtClean="0"/>
              <a:t>3/1/2017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F5E2-0D9A-4693-9644-1A2866ED5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857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967A-1DED-4EBD-9226-796B37C7F414}" type="datetimeFigureOut">
              <a:rPr lang="el-GR" smtClean="0"/>
              <a:t>3/1/2017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F5E2-0D9A-4693-9644-1A2866ED5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722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967A-1DED-4EBD-9226-796B37C7F414}" type="datetimeFigureOut">
              <a:rPr lang="el-GR" smtClean="0"/>
              <a:t>3/1/2017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F5E2-0D9A-4693-9644-1A2866ED5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254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967A-1DED-4EBD-9226-796B37C7F414}" type="datetimeFigureOut">
              <a:rPr lang="el-GR" smtClean="0"/>
              <a:t>3/1/2017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6F5E2-0D9A-4693-9644-1A2866ED507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711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>
            <a:off x="5828138" y="296733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grpSp>
        <p:nvGrpSpPr>
          <p:cNvPr id="19" name="Ομάδα 18"/>
          <p:cNvGrpSpPr/>
          <p:nvPr/>
        </p:nvGrpSpPr>
        <p:grpSpPr>
          <a:xfrm>
            <a:off x="6917267" y="6319214"/>
            <a:ext cx="5147575" cy="369332"/>
            <a:chOff x="6891867" y="5595314"/>
            <a:chExt cx="5147575" cy="369332"/>
          </a:xfrm>
        </p:grpSpPr>
        <p:sp>
          <p:nvSpPr>
            <p:cNvPr id="14" name="Ορθογώνιο: Στρογγύλεμα γωνιών 13"/>
            <p:cNvSpPr/>
            <p:nvPr/>
          </p:nvSpPr>
          <p:spPr>
            <a:xfrm>
              <a:off x="6891867" y="5617029"/>
              <a:ext cx="5147575" cy="34761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Κουμπί ενέργειας: Μετάβαση προς τα εμπρός ή Επόμενο 14">
              <a:hlinkClick r:id="" action="ppaction://hlinkshowjump?jump=nextslide" highlightClick="1"/>
            </p:cNvPr>
            <p:cNvSpPr/>
            <p:nvPr/>
          </p:nvSpPr>
          <p:spPr>
            <a:xfrm>
              <a:off x="11587832" y="5661441"/>
              <a:ext cx="319178" cy="258792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Κουμπί ενέργειας: Επιστροφή ή Προηγούμενο 15">
              <a:hlinkClick r:id="" action="ppaction://hlinkshowjump?jump=previousslide" highlightClick="1"/>
            </p:cNvPr>
            <p:cNvSpPr/>
            <p:nvPr/>
          </p:nvSpPr>
          <p:spPr>
            <a:xfrm>
              <a:off x="7010492" y="5661441"/>
              <a:ext cx="336430" cy="258792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36839" y="5595314"/>
              <a:ext cx="4436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Κάντε κλικ για την επόμενη Διαφάνεια (</a:t>
              </a:r>
              <a:r>
                <a:rPr lang="el-GR" b="1" dirty="0"/>
                <a:t>1/5</a:t>
              </a:r>
              <a:r>
                <a:rPr lang="el-GR" dirty="0"/>
                <a:t>) </a:t>
              </a:r>
            </a:p>
          </p:txBody>
        </p:sp>
      </p:grpSp>
      <p:pic>
        <p:nvPicPr>
          <p:cNvPr id="20" name="Εικόνα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19" y="1912930"/>
            <a:ext cx="3389785" cy="33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59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>
            <a:off x="5828137" y="29673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l-G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6917267" y="6319214"/>
            <a:ext cx="5147575" cy="369332"/>
            <a:chOff x="6891867" y="5595314"/>
            <a:chExt cx="5147575" cy="369332"/>
          </a:xfrm>
        </p:grpSpPr>
        <p:sp>
          <p:nvSpPr>
            <p:cNvPr id="16" name="Ορθογώνιο: Στρογγύλεμα γωνιών 15"/>
            <p:cNvSpPr/>
            <p:nvPr/>
          </p:nvSpPr>
          <p:spPr>
            <a:xfrm>
              <a:off x="6891867" y="5617029"/>
              <a:ext cx="5147575" cy="34761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Κουμπί ενέργειας: Μετάβαση προς τα εμπρός ή Επόμενο 16">
              <a:hlinkClick r:id="" action="ppaction://hlinkshowjump?jump=nextslide" highlightClick="1"/>
            </p:cNvPr>
            <p:cNvSpPr/>
            <p:nvPr/>
          </p:nvSpPr>
          <p:spPr>
            <a:xfrm>
              <a:off x="11587832" y="5661441"/>
              <a:ext cx="319178" cy="258792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Κουμπί ενέργειας: Επιστροφή ή Προηγούμενο 17">
              <a:hlinkClick r:id="" action="ppaction://hlinkshowjump?jump=previousslide" highlightClick="1"/>
            </p:cNvPr>
            <p:cNvSpPr/>
            <p:nvPr/>
          </p:nvSpPr>
          <p:spPr>
            <a:xfrm>
              <a:off x="7010492" y="5661441"/>
              <a:ext cx="336430" cy="258792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36839" y="5595314"/>
              <a:ext cx="4436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Κάντε κλικ για την επόμενη Διαφάνεια (</a:t>
              </a:r>
              <a:r>
                <a:rPr lang="el-GR" b="1" dirty="0"/>
                <a:t>2/5</a:t>
              </a:r>
              <a:r>
                <a:rPr lang="el-GR" dirty="0"/>
                <a:t>) </a:t>
              </a:r>
            </a:p>
          </p:txBody>
        </p:sp>
      </p:grpSp>
      <p:pic>
        <p:nvPicPr>
          <p:cNvPr id="20" name="Εικόνα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19" y="1912930"/>
            <a:ext cx="3389785" cy="33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4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>
            <a:off x="5828137" y="29673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grpSp>
        <p:nvGrpSpPr>
          <p:cNvPr id="15" name="Ομάδα 14"/>
          <p:cNvGrpSpPr/>
          <p:nvPr/>
        </p:nvGrpSpPr>
        <p:grpSpPr>
          <a:xfrm>
            <a:off x="6917267" y="6319214"/>
            <a:ext cx="5147575" cy="369332"/>
            <a:chOff x="6891867" y="5595314"/>
            <a:chExt cx="5147575" cy="369332"/>
          </a:xfrm>
        </p:grpSpPr>
        <p:sp>
          <p:nvSpPr>
            <p:cNvPr id="16" name="Ορθογώνιο: Στρογγύλεμα γωνιών 15"/>
            <p:cNvSpPr/>
            <p:nvPr/>
          </p:nvSpPr>
          <p:spPr>
            <a:xfrm>
              <a:off x="6891867" y="5617029"/>
              <a:ext cx="5147575" cy="34761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Κουμπί ενέργειας: Μετάβαση προς τα εμπρός ή Επόμενο 16">
              <a:hlinkClick r:id="" action="ppaction://hlinkshowjump?jump=nextslide" highlightClick="1"/>
            </p:cNvPr>
            <p:cNvSpPr/>
            <p:nvPr/>
          </p:nvSpPr>
          <p:spPr>
            <a:xfrm>
              <a:off x="11587832" y="5661441"/>
              <a:ext cx="319178" cy="258792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Κουμπί ενέργειας: Επιστροφή ή Προηγούμενο 17">
              <a:hlinkClick r:id="" action="ppaction://hlinkshowjump?jump=previousslide" highlightClick="1"/>
            </p:cNvPr>
            <p:cNvSpPr/>
            <p:nvPr/>
          </p:nvSpPr>
          <p:spPr>
            <a:xfrm>
              <a:off x="7010492" y="5661441"/>
              <a:ext cx="336430" cy="258792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36839" y="5595314"/>
              <a:ext cx="4436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Κάντε κλικ για την επόμενη Διαφάνεια (</a:t>
              </a:r>
              <a:r>
                <a:rPr lang="el-GR" b="1" dirty="0"/>
                <a:t>3/5</a:t>
              </a:r>
              <a:r>
                <a:rPr lang="el-GR" dirty="0"/>
                <a:t>) </a:t>
              </a:r>
            </a:p>
          </p:txBody>
        </p:sp>
      </p:grpSp>
      <p:pic>
        <p:nvPicPr>
          <p:cNvPr id="20" name="Εικόνα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19" y="1912930"/>
            <a:ext cx="3389785" cy="33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4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>
            <a:off x="5828137" y="29673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l-G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6917267" y="6319214"/>
            <a:ext cx="5147575" cy="369332"/>
            <a:chOff x="6891867" y="5595314"/>
            <a:chExt cx="5147575" cy="369332"/>
          </a:xfrm>
        </p:grpSpPr>
        <p:sp>
          <p:nvSpPr>
            <p:cNvPr id="16" name="Ορθογώνιο: Στρογγύλεμα γωνιών 15"/>
            <p:cNvSpPr/>
            <p:nvPr/>
          </p:nvSpPr>
          <p:spPr>
            <a:xfrm>
              <a:off x="6891867" y="5617029"/>
              <a:ext cx="5147575" cy="34761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Κουμπί ενέργειας: Μετάβαση προς τα εμπρός ή Επόμενο 16">
              <a:hlinkClick r:id="" action="ppaction://hlinkshowjump?jump=nextslide" highlightClick="1"/>
            </p:cNvPr>
            <p:cNvSpPr/>
            <p:nvPr/>
          </p:nvSpPr>
          <p:spPr>
            <a:xfrm>
              <a:off x="11587832" y="5661441"/>
              <a:ext cx="319178" cy="258792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Κουμπί ενέργειας: Επιστροφή ή Προηγούμενο 17">
              <a:hlinkClick r:id="" action="ppaction://hlinkshowjump?jump=previousslide" highlightClick="1"/>
            </p:cNvPr>
            <p:cNvSpPr/>
            <p:nvPr/>
          </p:nvSpPr>
          <p:spPr>
            <a:xfrm>
              <a:off x="7010492" y="5661441"/>
              <a:ext cx="336430" cy="258792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36839" y="5595314"/>
              <a:ext cx="4436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Κάντε κλικ για την επόμενη Διαφάνεια (</a:t>
              </a:r>
              <a:r>
                <a:rPr lang="el-GR" b="1" dirty="0"/>
                <a:t>4/5</a:t>
              </a:r>
              <a:r>
                <a:rPr lang="el-GR" dirty="0"/>
                <a:t>) </a:t>
              </a:r>
            </a:p>
          </p:txBody>
        </p:sp>
      </p:grpSp>
      <p:pic>
        <p:nvPicPr>
          <p:cNvPr id="20" name="Εικόνα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19" y="1912930"/>
            <a:ext cx="3389785" cy="33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1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>
            <a:off x="5828137" y="29673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l-G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6917267" y="6319214"/>
            <a:ext cx="5147575" cy="369332"/>
            <a:chOff x="6891867" y="5595314"/>
            <a:chExt cx="5147575" cy="369332"/>
          </a:xfrm>
        </p:grpSpPr>
        <p:sp>
          <p:nvSpPr>
            <p:cNvPr id="13" name="Ορθογώνιο: Στρογγύλεμα γωνιών 12"/>
            <p:cNvSpPr/>
            <p:nvPr/>
          </p:nvSpPr>
          <p:spPr>
            <a:xfrm>
              <a:off x="6891867" y="5617029"/>
              <a:ext cx="5147575" cy="347617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Κουμπί ενέργειας: Μετάβαση προς τα εμπρός ή Επόμενο 13">
              <a:hlinkClick r:id="" action="ppaction://hlinkshowjump?jump=nextslide" highlightClick="1"/>
            </p:cNvPr>
            <p:cNvSpPr/>
            <p:nvPr/>
          </p:nvSpPr>
          <p:spPr>
            <a:xfrm>
              <a:off x="11587832" y="5661441"/>
              <a:ext cx="319178" cy="258792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Κουμπί ενέργειας: Επιστροφή ή Προηγούμενο 14">
              <a:hlinkClick r:id="" action="ppaction://hlinkshowjump?jump=previousslide" highlightClick="1"/>
            </p:cNvPr>
            <p:cNvSpPr/>
            <p:nvPr/>
          </p:nvSpPr>
          <p:spPr>
            <a:xfrm>
              <a:off x="7010492" y="5661441"/>
              <a:ext cx="336430" cy="258792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36839" y="5595314"/>
              <a:ext cx="4436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Κάντε κλικ για την επόμενη Διαφάνεια (</a:t>
              </a:r>
              <a:r>
                <a:rPr lang="el-GR" b="1" dirty="0"/>
                <a:t>5/5</a:t>
              </a:r>
              <a:r>
                <a:rPr lang="el-GR" dirty="0"/>
                <a:t>) </a:t>
              </a:r>
            </a:p>
          </p:txBody>
        </p:sp>
      </p:grpSp>
      <p:pic>
        <p:nvPicPr>
          <p:cNvPr id="17" name="Εικόνα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19" y="1912930"/>
            <a:ext cx="3389785" cy="33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7517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50</Words>
  <Application>Microsoft Office PowerPoint</Application>
  <PresentationFormat>Ευρεία οθόνη</PresentationFormat>
  <Paragraphs>10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PCUser</dc:creator>
  <cp:lastModifiedBy>PCUser</cp:lastModifiedBy>
  <cp:revision>12</cp:revision>
  <dcterms:created xsi:type="dcterms:W3CDTF">2016-12-02T06:15:56Z</dcterms:created>
  <dcterms:modified xsi:type="dcterms:W3CDTF">2017-01-03T11:12:05Z</dcterms:modified>
</cp:coreProperties>
</file>